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342" r:id="rId5"/>
    <p:sldId id="352" r:id="rId6"/>
    <p:sldId id="35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002 - 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1297</TotalTime>
  <Words>129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01- Jumping Right 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13</cp:revision>
  <dcterms:created xsi:type="dcterms:W3CDTF">2023-12-11T01:29:04Z</dcterms:created>
  <dcterms:modified xsi:type="dcterms:W3CDTF">2023-12-17T01:06:57Z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